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575F-005D-E9A0-EF0B-3530CCC2B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50F87-E774-45C0-70A6-1CFDD2CC1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52475-5F49-AE48-61F5-37914756A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78DE5-F5D0-4F6C-4055-05D4566D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2FE3C-ED05-E8E5-C19E-8707CD5F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6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F8B4-9763-AD22-14E1-EE85F7BC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CB868-7560-8E96-C452-112942553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D8908-E4E0-9BA5-22F9-9C43FED4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2103C-9FE1-8333-D23F-AAB74872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FC3AA-11ED-CAF0-B977-1547AE55A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9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075A-4129-4668-B7C5-71D10FD5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4ACB2-5610-7844-3591-F026D319D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831A6-2B7A-7059-983D-CA4ADF58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EE143-5571-A7DF-CCBC-26791E98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45368-5049-0496-115B-A2E4EF8D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6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4180-061D-E387-3BE6-F67E49369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A9D27-E80D-5CF8-1B6A-8D3FF6261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19E25-BED3-A4B7-088A-726E934E2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1C094-B67B-F681-F868-F84610C6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DF268-D670-32E9-4AF2-33680461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36C4D-421B-1D9B-03DF-59BEBAFC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7648-5530-F8FD-08B4-C142D60B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37595-F6EC-CFB3-3398-9B93C7016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F4F01-461E-7DE1-EAB0-D6B80A6D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78415-327E-7E9C-4118-507840929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3BE76-470E-B804-D851-3F526F8AD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ECDAF2-E9A1-2D06-FA71-29A3F1A3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23F0C5-19BA-9ABB-09C8-E8D421E1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294444-0E95-A536-CE2D-212202C0A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0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1767A-3ED0-65FD-DA24-6B695F7E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15BE7-F919-D6FF-0EC2-EEEA90F7C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49A9-62E0-B06B-3AA0-97304DB8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D7E8E-7D09-8CB3-A929-5A5C1D07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8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CBCB9-223C-E80D-BAC7-766CD55F9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356B8C-A50D-6E18-1B4A-05F92756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9A008-F179-AF43-CF85-FA59BEB95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DACC-8386-83F8-1F58-542B3C441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2D175-DDC2-D188-1D2C-D6DD00C1B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F468E-3B04-3075-AD25-B25D2D1F5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68A4E-369E-6050-1459-5D7BBD67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51436-A2B3-398B-3BBD-DB85572F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ED72A-75FD-3C06-F373-389AA4BD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7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32B7-D54A-EE80-C150-72DAF0692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7732B-9AF5-F131-620F-FA87AA82F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AD4C-DC6C-8C5A-C03F-BA2D8B799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344D3-BC1C-0F0B-C70A-9C81CE63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B2788-2CF3-DEC3-465C-EA0C3A4D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752D8-B1E5-B205-0C90-B6C67D36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4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2CA9E-61CA-3AD2-9293-72F16878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A3945-07F2-5CD1-F43F-17191911F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F52B0-FDE7-CC20-605A-57E18322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A3B2-3043-1170-B852-E2A1C1E2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AAAC7-6687-22CE-7D2E-15EF58CB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6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3C947-56D8-5B02-F90B-3CDA7A36B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73446-180E-D8DC-73F8-7915AD84A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D1394-2765-B684-8C4A-78B4606F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D769-53F0-E270-BE74-0A1F45DE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59281-7162-1F60-0F57-CA1F9583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1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93C8FF-DC4B-9327-EA3B-E6456980F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9E57D-D72C-72E7-E7AB-25B18E794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C8177-F531-E3B4-5644-5A3DD1385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BCE5D-D13D-4C0D-B202-4E14F9C27C66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6ED87-859E-375A-CCDA-347E6A248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E9842-CBE1-A84F-771B-41A2D79ED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7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1D4B16-B91D-FB81-C954-237ADA3C7E14}"/>
              </a:ext>
            </a:extLst>
          </p:cNvPr>
          <p:cNvSpPr txBox="1">
            <a:spLocks/>
          </p:cNvSpPr>
          <p:nvPr/>
        </p:nvSpPr>
        <p:spPr>
          <a:xfrm>
            <a:off x="547254" y="1083518"/>
            <a:ext cx="10515600" cy="2989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&lt;PAPER ID&gt; (e.g., </a:t>
            </a:r>
            <a:r>
              <a:rPr lang="en-US" sz="1800" dirty="0" smtClean="0"/>
              <a:t>NICEDT-2025_paper_xxx</a:t>
            </a:r>
            <a:r>
              <a:rPr lang="en-US" sz="1800" dirty="0"/>
              <a:t>)</a:t>
            </a:r>
          </a:p>
          <a:p>
            <a:r>
              <a:rPr lang="en-US" b="1" dirty="0"/>
              <a:t>Paper Title</a:t>
            </a:r>
          </a:p>
          <a:p>
            <a:r>
              <a:rPr lang="en-US" sz="1800" baseline="30000" dirty="0"/>
              <a:t>     1</a:t>
            </a:r>
            <a:r>
              <a:rPr lang="en-US" sz="1800" dirty="0"/>
              <a:t>Name of the authors</a:t>
            </a:r>
          </a:p>
          <a:p>
            <a:endParaRPr lang="en-US" b="1" dirty="0"/>
          </a:p>
          <a:p>
            <a:r>
              <a:rPr lang="en-US" sz="1800" baseline="30000" dirty="0"/>
              <a:t>      1</a:t>
            </a:r>
            <a:r>
              <a:rPr lang="en-US" sz="1800" dirty="0"/>
              <a:t>Affiliations</a:t>
            </a:r>
            <a:endParaRPr lang="az-Cyrl-AZ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az-Cyrl-AZ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035CFC-EEE2-C3BA-6B19-EAD94E855AD2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2874271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06818-A8A7-DF3E-C8B2-99647342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CA7134-829B-981E-4CCB-4ADC2A9052AE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INTRODUCTION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C6B442-C31E-1E62-1162-B1DD14FCB129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60292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8295A-E8DD-3859-A6AD-AE9506556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1792810-6F1B-4488-113D-74FAD2EA28FF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64F1EA-6A19-BFEB-C0D7-794CA0F46533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170529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5A07-8D35-9750-764A-71CDF245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42E5DA-8ECB-BAB1-BF14-A081481EEFF2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E0664F-53BD-7DA4-804C-FF5BF3A13603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47196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9A71-98D4-4B6C-214F-485128EB8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90A3F5-6532-4731-9948-CAE58BE51BD2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CONCLUSION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8E0E2F-CE67-A369-614F-7266E034197B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194916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CEDT-2024_Presentation" id="{6ED08858-573F-482E-9A50-6267FFE0A3E3}" vid="{D97C1B8A-DB61-438B-B3E4-9D06A26E14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NICEDT-2024_Presentation</Template>
  <TotalTime>9</TotalTime>
  <Words>41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Nabajyoti Goswami</dc:creator>
  <cp:lastModifiedBy>Dell</cp:lastModifiedBy>
  <cp:revision>4</cp:revision>
  <dcterms:created xsi:type="dcterms:W3CDTF">2024-02-11T17:55:39Z</dcterms:created>
  <dcterms:modified xsi:type="dcterms:W3CDTF">2025-02-07T07:12:32Z</dcterms:modified>
</cp:coreProperties>
</file>